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286" r:id="rId2"/>
    <p:sldId id="292" r:id="rId3"/>
    <p:sldId id="1521" r:id="rId4"/>
    <p:sldId id="1506" r:id="rId5"/>
    <p:sldId id="1505" r:id="rId6"/>
    <p:sldId id="1520" r:id="rId7"/>
    <p:sldId id="1517" r:id="rId8"/>
    <p:sldId id="1510" r:id="rId9"/>
    <p:sldId id="1511" r:id="rId10"/>
    <p:sldId id="1512" r:id="rId11"/>
    <p:sldId id="1513" r:id="rId12"/>
    <p:sldId id="1514" r:id="rId13"/>
    <p:sldId id="1522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F05020202040A0204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5"/>
    <a:srgbClr val="001B52"/>
    <a:srgbClr val="0087E4"/>
    <a:srgbClr val="7F7F7F"/>
    <a:srgbClr val="016CB5"/>
    <a:srgbClr val="008438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0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62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 to PyCharm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PyCharm – Code Lookup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If I press</a:t>
            </a:r>
            <a:r>
              <a:rPr lang="en-US" dirty="0">
                <a:solidFill>
                  <a:srgbClr val="0087E4"/>
                </a:solidFill>
              </a:rPr>
              <a:t> F1 </a:t>
            </a:r>
            <a:r>
              <a:rPr lang="en-US" dirty="0"/>
              <a:t>(on Mac) or</a:t>
            </a:r>
            <a:r>
              <a:rPr lang="en-US" dirty="0">
                <a:solidFill>
                  <a:srgbClr val="0087E4"/>
                </a:solidFill>
              </a:rPr>
              <a:t> Ctrl + Q </a:t>
            </a:r>
            <a:r>
              <a:rPr lang="en-US" dirty="0"/>
              <a:t>(on Windows) I see that </a:t>
            </a:r>
            <a:r>
              <a:rPr lang="en-US" dirty="0">
                <a:solidFill>
                  <a:srgbClr val="0087E4"/>
                </a:solidFill>
              </a:rPr>
              <a:t>upper() </a:t>
            </a:r>
            <a:r>
              <a:rPr lang="en-US" dirty="0"/>
              <a:t>returns a copy of the string converted to uppercase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F2531-1B5E-B741-8A02-078BC0549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5" y="2654046"/>
            <a:ext cx="8354098" cy="18783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239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PyCharm – Code Lookup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Is there a way to get the </a:t>
            </a:r>
            <a:r>
              <a:rPr lang="en-US" i="1" dirty="0"/>
              <a:t>letters in the alphabet as an uppercase list or string</a:t>
            </a:r>
            <a:r>
              <a:rPr lang="en-US" dirty="0"/>
              <a:t>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After I </a:t>
            </a:r>
            <a:r>
              <a:rPr lang="en-US" dirty="0">
                <a:solidFill>
                  <a:srgbClr val="0087E4"/>
                </a:solidFill>
              </a:rPr>
              <a:t>import string </a:t>
            </a:r>
            <a:r>
              <a:rPr lang="en-US" dirty="0"/>
              <a:t>I can type a period after “string”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code lookup window brings up </a:t>
            </a:r>
            <a:r>
              <a:rPr lang="en-US" dirty="0" err="1">
                <a:solidFill>
                  <a:srgbClr val="0087E4"/>
                </a:solidFill>
              </a:rPr>
              <a:t>ascii_uppercase</a:t>
            </a:r>
            <a:endParaRPr lang="en-US" dirty="0">
              <a:solidFill>
                <a:srgbClr val="0087E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685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070F7-2118-7043-96A8-5B78707DB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5" y="2788920"/>
            <a:ext cx="8535981" cy="18117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1394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PyCharm – Code Lookup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Pressing </a:t>
            </a:r>
            <a:r>
              <a:rPr lang="en-US" dirty="0">
                <a:solidFill>
                  <a:srgbClr val="0087E4"/>
                </a:solidFill>
              </a:rPr>
              <a:t>F1 </a:t>
            </a:r>
            <a:r>
              <a:rPr lang="en-US" dirty="0"/>
              <a:t>(on Mac) or</a:t>
            </a:r>
            <a:r>
              <a:rPr lang="en-US" dirty="0">
                <a:solidFill>
                  <a:srgbClr val="0087E4"/>
                </a:solidFill>
              </a:rPr>
              <a:t> Ctrl + Q </a:t>
            </a:r>
            <a:r>
              <a:rPr lang="en-US" dirty="0"/>
              <a:t>(on Windows)</a:t>
            </a:r>
            <a:r>
              <a:rPr lang="en-US" dirty="0">
                <a:solidFill>
                  <a:srgbClr val="0087E4"/>
                </a:solidFill>
              </a:rPr>
              <a:t> </a:t>
            </a:r>
            <a:r>
              <a:rPr lang="en-US" dirty="0"/>
              <a:t>shows me that </a:t>
            </a:r>
            <a:r>
              <a:rPr lang="en-US" dirty="0" err="1">
                <a:solidFill>
                  <a:srgbClr val="0087E4"/>
                </a:solidFill>
              </a:rPr>
              <a:t>ascii_uppercase</a:t>
            </a:r>
            <a:r>
              <a:rPr lang="en-US" dirty="0">
                <a:solidFill>
                  <a:srgbClr val="0087E4"/>
                </a:solidFill>
              </a:rPr>
              <a:t> </a:t>
            </a:r>
            <a:r>
              <a:rPr lang="en-US" dirty="0"/>
              <a:t>stores all uppercase letters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9AE35-59D9-7B48-8B54-F819BCFC2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5" y="2347022"/>
            <a:ext cx="8542389" cy="21639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0418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PyCharm – Warnings &amp; Errors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Erroneous code is underlined with a red curvy line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you hover your mouse pointer over the curvy line, detailed information about the error appears as a tooltip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237CA0-77E5-BC4A-9B4A-C48FAF64C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5" y="2546095"/>
            <a:ext cx="6682863" cy="21949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269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5D2F-7B93-544E-87D3-73A7FDA8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PyCharm</a:t>
            </a:r>
          </a:p>
        </p:txBody>
      </p:sp>
    </p:spTree>
    <p:extLst>
      <p:ext uri="{BB962C8B-B14F-4D97-AF65-F5344CB8AC3E}">
        <p14:creationId xmlns:p14="http://schemas.microsoft.com/office/powerpoint/2010/main" val="256547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1"/>
                </a:solidFill>
              </a:rPr>
              <a:t>PyCharm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BE969-5933-8D45-8FDE-9317A3C9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PyCharm is an integrated development environment for Python development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It’s developed by JetBrains</a:t>
            </a:r>
          </a:p>
          <a:p>
            <a:pPr marL="285750" indent="-285750"/>
            <a:r>
              <a:rPr lang="en-US" dirty="0"/>
              <a:t>PyCharm has A LOT of features including, but not limited to: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Code assistance and analysis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Code completion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Syntax and error highlighting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Quick fixes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37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6A4486-F540-B545-BF1C-B6A99EF86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76" y="2048749"/>
            <a:ext cx="5544648" cy="32427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Downloading PyCharm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/>
            <a:r>
              <a:rPr lang="en-US" dirty="0"/>
              <a:t>To use the free, open-source version of PyCharm, download the “Community” version</a:t>
            </a:r>
          </a:p>
          <a:p>
            <a:pPr marL="285750" indent="-285750"/>
            <a:r>
              <a:rPr lang="en-US" dirty="0"/>
              <a:t>URL: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https://www.jetbrains.com/pycharm/download/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472A4C-38DE-F94E-9427-7EDA9EBD2E58}"/>
              </a:ext>
            </a:extLst>
          </p:cNvPr>
          <p:cNvSpPr/>
          <p:nvPr/>
        </p:nvSpPr>
        <p:spPr>
          <a:xfrm>
            <a:off x="4498848" y="3145536"/>
            <a:ext cx="1981200" cy="201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PyCharm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Start by creating a “Project” and create Python files within that project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You’ll see your project and files in the Project navigator to the left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562BC-8083-A34D-A75C-DBD3FAB5E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5" y="1915003"/>
            <a:ext cx="5560943" cy="3429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353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PyCharm – Running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To run a script, use the keyboard shortcut CTRL + OPTION + 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Or go to Run </a:t>
            </a:r>
            <a:r>
              <a:rPr lang="en-US" dirty="0">
                <a:sym typeface="Wingdings" pitchFamily="2" charset="2"/>
              </a:rPr>
              <a:t> Run</a:t>
            </a:r>
            <a:endParaRPr lang="en-US" dirty="0"/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CF78C-27E6-5046-B9EB-CBFB0CDF9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5" y="2249624"/>
            <a:ext cx="8119621" cy="2895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525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PyCharm – Code Lookup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Let’s say you have a string that you want to </a:t>
            </a:r>
            <a:r>
              <a:rPr lang="en-US" i="1" dirty="0"/>
              <a:t>capitalize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Typing a period at the end of the string will automatically bring up a code lookup window with all of the available built-in string variables and methods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What does </a:t>
            </a:r>
            <a:r>
              <a:rPr lang="en-US" dirty="0">
                <a:solidFill>
                  <a:srgbClr val="0087E4"/>
                </a:solidFill>
              </a:rPr>
              <a:t>capitalize() </a:t>
            </a:r>
            <a:r>
              <a:rPr lang="en-US" dirty="0"/>
              <a:t>do?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5B6081-1015-2347-8142-58AC8ECC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5" y="2859224"/>
            <a:ext cx="8075870" cy="228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880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PyCharm – Code Lookup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Pressing </a:t>
            </a:r>
            <a:r>
              <a:rPr lang="en-US" dirty="0">
                <a:solidFill>
                  <a:srgbClr val="0087E4"/>
                </a:solidFill>
              </a:rPr>
              <a:t>F1 </a:t>
            </a:r>
            <a:r>
              <a:rPr lang="en-US" dirty="0"/>
              <a:t>(on Mac) or</a:t>
            </a:r>
            <a:r>
              <a:rPr lang="en-US" dirty="0">
                <a:solidFill>
                  <a:srgbClr val="0087E4"/>
                </a:solidFill>
              </a:rPr>
              <a:t> Ctrl + Q </a:t>
            </a:r>
            <a:r>
              <a:rPr lang="en-US" dirty="0"/>
              <a:t>(on Windows) will bring up documentation about each variable or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087E4"/>
                </a:solidFill>
              </a:rPr>
              <a:t>capitalize()</a:t>
            </a:r>
            <a:r>
              <a:rPr lang="en-US" dirty="0"/>
              <a:t> function returns a capitalized version of the string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F1964-0ADA-5F4F-8356-5D2C1C742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5" y="2340864"/>
            <a:ext cx="8154714" cy="25483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676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PyCharm – Code Lookup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Let’s say you have a string that you want to make </a:t>
            </a:r>
            <a:r>
              <a:rPr lang="en-US" i="1" dirty="0"/>
              <a:t>uppercase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I type a period at the end of the string I see </a:t>
            </a:r>
            <a:r>
              <a:rPr lang="en-US" dirty="0">
                <a:solidFill>
                  <a:srgbClr val="0087E4"/>
                </a:solidFill>
              </a:rPr>
              <a:t>upper()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3129C-6DFF-8445-A114-BCEE47A7D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5" y="2537773"/>
            <a:ext cx="8153400" cy="1782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2120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</TotalTime>
  <Words>408</Words>
  <Application>Microsoft Macintosh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Arial</vt:lpstr>
      <vt:lpstr>Open Sans</vt:lpstr>
      <vt:lpstr>Office Theme</vt:lpstr>
      <vt:lpstr>PowerPoint Presentation</vt:lpstr>
      <vt:lpstr>Intro to PyCharm</vt:lpstr>
      <vt:lpstr>PyCharm</vt:lpstr>
      <vt:lpstr>Downloading PyCharm</vt:lpstr>
      <vt:lpstr>Using PyCharm</vt:lpstr>
      <vt:lpstr>Using PyCharm – Running Code</vt:lpstr>
      <vt:lpstr>Using PyCharm – Code Lookup</vt:lpstr>
      <vt:lpstr>Using PyCharm – Code Lookup</vt:lpstr>
      <vt:lpstr>Using PyCharm – Code Lookup</vt:lpstr>
      <vt:lpstr>Using PyCharm – Code Lookup</vt:lpstr>
      <vt:lpstr>Using PyCharm – Code Lookup</vt:lpstr>
      <vt:lpstr>Using PyCharm – Code Lookup</vt:lpstr>
      <vt:lpstr>Using PyCharm – Warnings &amp; Errors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62</cp:revision>
  <dcterms:created xsi:type="dcterms:W3CDTF">2020-01-21T23:14:53Z</dcterms:created>
  <dcterms:modified xsi:type="dcterms:W3CDTF">2020-09-21T15:07:43Z</dcterms:modified>
</cp:coreProperties>
</file>